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0" r:id="rId10"/>
    <p:sldId id="267" r:id="rId11"/>
    <p:sldId id="271" r:id="rId12"/>
    <p:sldId id="265" r:id="rId13"/>
    <p:sldId id="272" r:id="rId14"/>
    <p:sldId id="263" r:id="rId15"/>
    <p:sldId id="273" r:id="rId16"/>
    <p:sldId id="264" r:id="rId17"/>
    <p:sldId id="274" r:id="rId18"/>
    <p:sldId id="266" r:id="rId19"/>
    <p:sldId id="275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C68"/>
    <a:srgbClr val="990000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g-uszu-s1\usfb100_all$\Studiendekant\SoWi_HiWi\Statistiken\Evaluationen\Lehrevaluation\SoSe10\SoSe2010%20Eval_SowiFak%2010083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1"/>
  <c:chart>
    <c:autoTitleDeleted val="1"/>
    <c:plotArea>
      <c:layout>
        <c:manualLayout>
          <c:layoutTarget val="inner"/>
          <c:xMode val="edge"/>
          <c:yMode val="edge"/>
          <c:x val="7.8530676623168594E-2"/>
          <c:y val="0.13461840153276125"/>
          <c:w val="0.86206548125146332"/>
          <c:h val="0.66647855516916421"/>
        </c:manualLayout>
      </c:layout>
      <c:barChart>
        <c:barDir val="col"/>
        <c:grouping val="clustered"/>
        <c:axId val="80379904"/>
        <c:axId val="80382976"/>
      </c:barChart>
      <c:catAx>
        <c:axId val="80379904"/>
        <c:scaling>
          <c:orientation val="minMax"/>
        </c:scaling>
        <c:axPos val="b"/>
        <c:numFmt formatCode="General" sourceLinked="1"/>
        <c:tickLblPos val="nextTo"/>
        <c:crossAx val="80382976"/>
        <c:crosses val="autoZero"/>
        <c:auto val="1"/>
        <c:lblAlgn val="ctr"/>
        <c:lblOffset val="100"/>
      </c:catAx>
      <c:valAx>
        <c:axId val="80382976"/>
        <c:scaling>
          <c:orientation val="minMax"/>
          <c:max val="1"/>
          <c:min val="0"/>
        </c:scaling>
        <c:axPos val="l"/>
        <c:numFmt formatCode="0%" sourceLinked="0"/>
        <c:tickLblPos val="nextTo"/>
        <c:crossAx val="80379904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DCB5C3-4794-4410-9404-259364FF28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22.Januar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Informationsveranstaltung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22.Januar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Informationsveranstaltung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371600"/>
            <a:ext cx="19431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5676900" cy="4572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22.Januar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Informationsveranstaltung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2057400"/>
            <a:ext cx="7772400" cy="38862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22.Januar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Informationsveranstaltung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22.Januar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Informationsveranstaltung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22.Januar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Informationsveranstaltung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22.Januar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Informationsveranstaltung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22.Januar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Informationsveranstaltung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22.Januar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Informationsveranstaltung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22.Januar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Informationsveranstaltung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22.Januar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Informationsveranstaltung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22.Januar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Informationsveranstaltung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0"/>
          <a:ext cx="9144000" cy="6861175"/>
        </p:xfrm>
        <a:graphic>
          <a:graphicData uri="http://schemas.openxmlformats.org/presentationml/2006/ole">
            <p:oleObj spid="_x0000_s1026" name="Photo Editor-Foto" r:id="rId15" imgW="13657143" imgH="10247619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C68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22.Januar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C68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Informationsveranstaltung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C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C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C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C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4191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Lehrevaluation – Bericht Studienkommission</a:t>
            </a:r>
            <a:endParaRPr lang="de-DE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2099469"/>
            <a:ext cx="8153400" cy="265906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de-DE" sz="3200" b="1" u="sng" dirty="0" smtClean="0"/>
              <a:t>Die Lehrveranstaltungsevaluation an der Sozialwissenschaftlichen Fakultät</a:t>
            </a:r>
            <a:endParaRPr lang="de-DE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457200"/>
          </a:xfrm>
        </p:spPr>
        <p:txBody>
          <a:bodyPr/>
          <a:lstStyle/>
          <a:p>
            <a:pPr algn="ctr"/>
            <a:r>
              <a:rPr lang="de-DE" u="sng" dirty="0" smtClean="0"/>
              <a:t>MZS: Lehrqualität auf Modulebene im Sommersemester 2011</a:t>
            </a:r>
            <a:endParaRPr lang="de-DE" u="sng"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4191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Lehrevaluation – Bericht Studienkommission</a:t>
            </a:r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416824" cy="452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457200"/>
          </a:xfrm>
        </p:spPr>
        <p:txBody>
          <a:bodyPr/>
          <a:lstStyle/>
          <a:p>
            <a:pPr algn="ctr"/>
            <a:r>
              <a:rPr lang="de-DE" u="sng" dirty="0" smtClean="0"/>
              <a:t>MZS: Lehrqualität auf Modulebene im Vergleich zum Sommersemester 2010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Informationsveranstaltung </a:t>
            </a:r>
            <a:endParaRPr lang="de-DE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4888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457200"/>
          </a:xfrm>
        </p:spPr>
        <p:txBody>
          <a:bodyPr/>
          <a:lstStyle/>
          <a:p>
            <a:pPr algn="ctr"/>
            <a:r>
              <a:rPr lang="de-DE" u="sng" dirty="0" smtClean="0"/>
              <a:t>Erziehungswissenschaft: Lehrqualität auf Modulebene im Sommersemester 2011</a:t>
            </a:r>
            <a:endParaRPr lang="de-DE" u="sng"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4191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Lehrevaluation – Bericht Studienkommission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626225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457200"/>
          </a:xfrm>
        </p:spPr>
        <p:txBody>
          <a:bodyPr/>
          <a:lstStyle/>
          <a:p>
            <a:pPr algn="ctr"/>
            <a:r>
              <a:rPr lang="de-DE" u="sng" dirty="0" smtClean="0"/>
              <a:t>Erziehungswissenschaft: Lehrqualität auf Modulebene im Vergleich zum Sommersemester 2010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Informationsveranstaltung </a:t>
            </a:r>
            <a:endParaRPr lang="de-DE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200800" cy="444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Politikwissenschaft: Lehrqualität auf Modulebene im Sommersemester 2011</a:t>
            </a:r>
            <a:endParaRPr lang="de-DE" u="sng"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4191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Lehrevaluation – Bericht Studienkommission</a:t>
            </a:r>
            <a:endParaRPr lang="de-DE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84076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457200"/>
          </a:xfrm>
        </p:spPr>
        <p:txBody>
          <a:bodyPr/>
          <a:lstStyle/>
          <a:p>
            <a:pPr algn="ctr"/>
            <a:r>
              <a:rPr lang="de-DE" u="sng" dirty="0" smtClean="0"/>
              <a:t>Politikwissenschaft: Lehrqualität auf Modulebene im Vergleich zum Sommersemester 2010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Informationsveranstaltung </a:t>
            </a:r>
            <a:endParaRPr lang="de-DE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344816" cy="433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2400" cy="457200"/>
          </a:xfrm>
        </p:spPr>
        <p:txBody>
          <a:bodyPr/>
          <a:lstStyle/>
          <a:p>
            <a:pPr algn="ctr"/>
            <a:r>
              <a:rPr lang="de-DE" u="sng" dirty="0" smtClean="0"/>
              <a:t>Soziologie: Lehrqualität auf Modulebene im Sommersemester 2011</a:t>
            </a:r>
            <a:endParaRPr lang="de-DE" u="sng"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4191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Lehrevaluation – Bericht Studienkommission</a:t>
            </a:r>
            <a:endParaRPr lang="de-DE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1475656" y="2060848"/>
          <a:ext cx="6086475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7272808" cy="442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457200"/>
          </a:xfrm>
        </p:spPr>
        <p:txBody>
          <a:bodyPr/>
          <a:lstStyle/>
          <a:p>
            <a:pPr algn="ctr"/>
            <a:r>
              <a:rPr lang="de-DE" u="sng" dirty="0" smtClean="0"/>
              <a:t>Soziologie: Lehrqualität auf Modulebene im Vergleich zum Sommersemester 2010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Informationsveranstaltung </a:t>
            </a:r>
            <a:endParaRPr lang="de-DE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71287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457200"/>
          </a:xfrm>
        </p:spPr>
        <p:txBody>
          <a:bodyPr/>
          <a:lstStyle/>
          <a:p>
            <a:pPr algn="ctr"/>
            <a:r>
              <a:rPr lang="de-DE" u="sng" dirty="0" smtClean="0"/>
              <a:t>Sportwissenschaften: Lehrqualität auf Modulebene im Sommersemester 2011</a:t>
            </a:r>
            <a:endParaRPr lang="de-DE" u="sng"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4191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Lehrevaluation – Bericht Studienkommission</a:t>
            </a:r>
            <a:endParaRPr lang="de-DE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344816" cy="447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Sportwissenschaften: Lehrqualität auf Modulebene im Vergleich zum Sommersemester 2010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Informationsveranstaltung </a:t>
            </a:r>
            <a:endParaRPr lang="de-DE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7920880" cy="422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Gliederung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de-DE" dirty="0" smtClean="0"/>
              <a:t>Operationalisierung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de-DE" dirty="0" smtClean="0"/>
              <a:t>Lehrqualität auf Fächerebene im Vergleich 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de-DE" dirty="0" smtClean="0"/>
              <a:t>Lehrqualität auf Modulebene</a:t>
            </a:r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4191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Lehrevaluation – Bericht Studienkommission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Operationalisierung</a:t>
            </a:r>
            <a:endParaRPr lang="de-DE" u="sng"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4191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Lehrevaluation – Bericht Studienkommission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Mit der LV bin ich voll und ganz zufrieden. (17%)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 dieser LV lerne ich viel. (17%)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Die Lehrperson vermittelt den Stoff verständlich. (17%)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Die LV gefällt mir sehr. (17%)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Die </a:t>
            </a:r>
            <a:r>
              <a:rPr lang="de-DE" dirty="0" err="1" smtClean="0"/>
              <a:t>Lehrpers</a:t>
            </a:r>
            <a:r>
              <a:rPr lang="de-DE" dirty="0" smtClean="0"/>
              <a:t>. gestaltet die LV anregend u. lebendig .(16%)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Die LV hilft mir, fachliche Zusammenhänge richtig zu verstehen. (16%)</a:t>
            </a:r>
          </a:p>
          <a:p>
            <a:pPr marL="457200" indent="-457200"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772400" cy="457200"/>
          </a:xfrm>
        </p:spPr>
        <p:txBody>
          <a:bodyPr/>
          <a:lstStyle/>
          <a:p>
            <a:r>
              <a:rPr lang="de-DE" u="sng" dirty="0" smtClean="0"/>
              <a:t>Lehrqualität auf Fächerebene im Vergleich</a:t>
            </a:r>
            <a:endParaRPr lang="de-DE" u="sng"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4191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Lehrevaluation – Bericht Studienkommission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980363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Lehrqualität auf Fächerebene – Die Daten</a:t>
            </a:r>
            <a:endParaRPr lang="de-DE" u="sng"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4191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Lehrevaluation – Bericht Studienkommission</a:t>
            </a:r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971600" y="2060848"/>
          <a:ext cx="6696744" cy="1745946"/>
        </p:xfrm>
        <a:graphic>
          <a:graphicData uri="http://schemas.openxmlformats.org/drawingml/2006/table">
            <a:tbl>
              <a:tblPr/>
              <a:tblGrid>
                <a:gridCol w="1661207"/>
                <a:gridCol w="1904798"/>
                <a:gridCol w="2172349"/>
                <a:gridCol w="958390"/>
              </a:tblGrid>
              <a:tr h="2219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Fachbereich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Anzahl der Fragebögen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Anzahl der LV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SoSe 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Ethnologie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Geschlechterforschung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MZS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5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Erziehungswissenschaft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Politikwissenschaft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Soziologie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Sportwissenschaften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971600" y="3933056"/>
          <a:ext cx="6696744" cy="1842617"/>
        </p:xfrm>
        <a:graphic>
          <a:graphicData uri="http://schemas.openxmlformats.org/drawingml/2006/table">
            <a:tbl>
              <a:tblPr/>
              <a:tblGrid>
                <a:gridCol w="1661207"/>
                <a:gridCol w="1904798"/>
                <a:gridCol w="2172349"/>
                <a:gridCol w="958390"/>
              </a:tblGrid>
              <a:tr h="2301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Fachbereich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Anzahl der Fragebögen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Anzahl der LV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SoSe 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Ethnologie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Geschlechterforschung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MZS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7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Erziehungswissenschaft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Politikwissenschaft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Soziologie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Sportwissenschaften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81,10%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457200"/>
          </a:xfrm>
        </p:spPr>
        <p:txBody>
          <a:bodyPr/>
          <a:lstStyle/>
          <a:p>
            <a:pPr algn="ctr"/>
            <a:r>
              <a:rPr lang="de-DE" u="sng" dirty="0" smtClean="0"/>
              <a:t>Ethnologie: Lehrqualität auf Modulebene im Sommersemester 2011</a:t>
            </a:r>
            <a:endParaRPr lang="de-DE" u="sng"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4191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Lehrevaluation – Bericht Studienkommission</a:t>
            </a:r>
            <a:endParaRPr lang="de-DE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344816" cy="447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Ethnologie: Lehrqualität auf Modulebene im Vergleich zum Sommersemester 2010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4046984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Lehrevaluation – Bericht Studienkommission</a:t>
            </a:r>
            <a:endParaRPr lang="de-DE" dirty="0"/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7056784" cy="426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457200"/>
          </a:xfrm>
        </p:spPr>
        <p:txBody>
          <a:bodyPr/>
          <a:lstStyle/>
          <a:p>
            <a:pPr algn="ctr"/>
            <a:r>
              <a:rPr lang="de-DE" u="sng" dirty="0" smtClean="0"/>
              <a:t>Geschlechterforschung: Lehrqualität auf Modulebene im Sommersemester 2011</a:t>
            </a:r>
            <a:endParaRPr lang="de-DE" u="sng"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4191000" cy="4572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Lehrevaluation – Bericht Studienkommission</a:t>
            </a:r>
            <a:endParaRPr lang="de-DE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128792" cy="436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457200"/>
          </a:xfrm>
        </p:spPr>
        <p:txBody>
          <a:bodyPr/>
          <a:lstStyle/>
          <a:p>
            <a:pPr algn="ctr"/>
            <a:r>
              <a:rPr lang="de-DE" u="sng" dirty="0" smtClean="0"/>
              <a:t>Geschlechterforschung: Lehrqualität auf Modulebene im Vergleich zum Sommersemester 2010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09. Mai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Informationsveranstaltung </a:t>
            </a:r>
            <a:endParaRPr lang="de-DE"/>
          </a:p>
        </p:txBody>
      </p:sp>
      <p:pic>
        <p:nvPicPr>
          <p:cNvPr id="1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840760" cy="43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Bildschirmpräsentation (4:3)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Standarddesign</vt:lpstr>
      <vt:lpstr>Photo Editor-Foto</vt:lpstr>
      <vt:lpstr>Die Lehrveranstaltungsevaluation an der Sozialwissenschaftlichen Fakultät</vt:lpstr>
      <vt:lpstr>Gliederung</vt:lpstr>
      <vt:lpstr>Operationalisierung</vt:lpstr>
      <vt:lpstr>Lehrqualität auf Fächerebene im Vergleich</vt:lpstr>
      <vt:lpstr>Lehrqualität auf Fächerebene – Die Daten</vt:lpstr>
      <vt:lpstr>Ethnologie: Lehrqualität auf Modulebene im Sommersemester 2011</vt:lpstr>
      <vt:lpstr>Ethnologie: Lehrqualität auf Modulebene im Vergleich zum Sommersemester 2010</vt:lpstr>
      <vt:lpstr>Geschlechterforschung: Lehrqualität auf Modulebene im Sommersemester 2011</vt:lpstr>
      <vt:lpstr>Geschlechterforschung: Lehrqualität auf Modulebene im Vergleich zum Sommersemester 2010</vt:lpstr>
      <vt:lpstr>MZS: Lehrqualität auf Modulebene im Sommersemester 2011</vt:lpstr>
      <vt:lpstr>MZS: Lehrqualität auf Modulebene im Vergleich zum Sommersemester 2010</vt:lpstr>
      <vt:lpstr>Erziehungswissenschaft: Lehrqualität auf Modulebene im Sommersemester 2011</vt:lpstr>
      <vt:lpstr>Erziehungswissenschaft: Lehrqualität auf Modulebene im Vergleich zum Sommersemester 2010</vt:lpstr>
      <vt:lpstr>Politikwissenschaft: Lehrqualität auf Modulebene im Sommersemester 2011</vt:lpstr>
      <vt:lpstr>Politikwissenschaft: Lehrqualität auf Modulebene im Vergleich zum Sommersemester 2010</vt:lpstr>
      <vt:lpstr>Soziologie: Lehrqualität auf Modulebene im Sommersemester 2011</vt:lpstr>
      <vt:lpstr>Soziologie: Lehrqualität auf Modulebene im Vergleich zum Sommersemester 2010</vt:lpstr>
      <vt:lpstr>Sportwissenschaften: Lehrqualität auf Modulebene im Sommersemester 2011</vt:lpstr>
      <vt:lpstr>Sportwissenschaften: Lehrqualität auf Modulebene im Vergleich zum Sommersemester 2010</vt:lpstr>
    </vt:vector>
  </TitlesOfParts>
  <Company>Universität Göttingen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prhi6</dc:creator>
  <cp:lastModifiedBy>sowi</cp:lastModifiedBy>
  <cp:revision>118</cp:revision>
  <dcterms:created xsi:type="dcterms:W3CDTF">2005-02-07T14:10:44Z</dcterms:created>
  <dcterms:modified xsi:type="dcterms:W3CDTF">2012-05-22T09:26:07Z</dcterms:modified>
</cp:coreProperties>
</file>